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8FC"/>
    <a:srgbClr val="E3F0F9"/>
    <a:srgbClr val="EFF6FB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12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3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9DC4C07A-126C-4B85-8026-D1152CD06F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2B1FDDBE-79EE-43BA-882B-EBD691DE7F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930AE-F2DC-4F17-A520-892D7D1333E1}" type="datetimeFigureOut">
              <a:rPr lang="hr-HR" smtClean="0"/>
              <a:t>17.10.2025.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4F65C4B-5795-40BD-B581-880BB910236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0D6BEB3-ED22-44BD-8B8F-3CCE0A293C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FFCD0-AAAE-4866-93EB-96EB6BC0806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30088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7E2A9-945E-4194-960B-38128762FFD4}" type="datetimeFigureOut">
              <a:rPr lang="hr-HR" smtClean="0"/>
              <a:t>17.10.2025.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70C6B-5AA1-4332-BC27-DA3543B5A03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2553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7" y="1791670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dirty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7" y="6453386"/>
            <a:ext cx="3275667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sr-Latn-RS"/>
              <a:t>Terme Tuhelj, 28.11.2024. - 1.12.2024.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532699" y="6453386"/>
            <a:ext cx="4074732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15. Smotra „Dani E-medica 2024.”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1551009" y="115747"/>
            <a:ext cx="8725348" cy="6123007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 dirty="0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 dirty="0"/>
            </a:p>
          </p:txBody>
        </p:sp>
      </p:grpSp>
    </p:spTree>
    <p:extLst>
      <p:ext uri="{BB962C8B-B14F-4D97-AF65-F5344CB8AC3E}">
        <p14:creationId xmlns:p14="http://schemas.microsoft.com/office/powerpoint/2010/main" val="741886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Terme Tuhelj, 28.11.2024. - 1.12.2024.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15. Smotra „Dani E-medica 2024.”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839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Terme Tuhelj, 28.11.2024. - 1.12.2024.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15. Smotra „Dani E-medica 2024.”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855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Terme Tuhelj, 28.11.2024. - 1.12.2024.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15. Smotra „Dani E-medica 2024.”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966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78432"/>
            <a:ext cx="2953416" cy="37956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r-Latn-RS"/>
              <a:t>Terme Tuhelj, 28.11.2024. - 1.12.2024.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363" y="6463746"/>
            <a:ext cx="5591274" cy="379568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15. Smotra „Dani E-medica 2024.”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806254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Terme Tuhelj, 28.11.2024. - 1.12.2024.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702215" y="6453386"/>
            <a:ext cx="3125165" cy="491424"/>
          </a:xfrm>
        </p:spPr>
        <p:txBody>
          <a:bodyPr/>
          <a:lstStyle/>
          <a:p>
            <a:r>
              <a:rPr lang="it-IT" dirty="0"/>
              <a:t>1</a:t>
            </a:r>
            <a:r>
              <a:rPr lang="hr-HR" dirty="0"/>
              <a:t>5</a:t>
            </a:r>
            <a:r>
              <a:rPr lang="it-IT" dirty="0"/>
              <a:t>. </a:t>
            </a:r>
            <a:r>
              <a:rPr lang="it-IT" dirty="0" err="1"/>
              <a:t>Smotra</a:t>
            </a:r>
            <a:r>
              <a:rPr lang="it-IT" dirty="0"/>
              <a:t> „Dani E-medica 202</a:t>
            </a:r>
            <a:r>
              <a:rPr lang="hr-HR" dirty="0"/>
              <a:t>4</a:t>
            </a:r>
            <a:r>
              <a:rPr lang="it-IT" dirty="0"/>
              <a:t>.”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263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Terme Tuhelj, 28.11.2024. - 1.12.2024.</a:t>
            </a:r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09617" y="6364182"/>
            <a:ext cx="3125165" cy="491424"/>
          </a:xfrm>
        </p:spPr>
        <p:txBody>
          <a:bodyPr/>
          <a:lstStyle/>
          <a:p>
            <a:r>
              <a:rPr lang="it-IT" dirty="0"/>
              <a:t>1</a:t>
            </a:r>
            <a:r>
              <a:rPr lang="hr-HR" dirty="0"/>
              <a:t>5</a:t>
            </a:r>
            <a:r>
              <a:rPr lang="it-IT" dirty="0"/>
              <a:t>. </a:t>
            </a:r>
            <a:r>
              <a:rPr lang="it-IT" dirty="0" err="1"/>
              <a:t>Smotra</a:t>
            </a:r>
            <a:r>
              <a:rPr lang="it-IT" dirty="0"/>
              <a:t> „Dani E-medica 202</a:t>
            </a:r>
            <a:r>
              <a:rPr lang="hr-HR" dirty="0"/>
              <a:t>4</a:t>
            </a:r>
            <a:r>
              <a:rPr lang="it-IT" dirty="0"/>
              <a:t>.”</a:t>
            </a:r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416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dirty="0" err="1"/>
              <a:t>Terme</a:t>
            </a:r>
            <a:r>
              <a:rPr lang="sr-Latn-RS" dirty="0"/>
              <a:t> </a:t>
            </a:r>
            <a:r>
              <a:rPr lang="sr-Latn-RS" dirty="0" err="1"/>
              <a:t>Tuhelj</a:t>
            </a:r>
            <a:r>
              <a:rPr lang="sr-Latn-RS" dirty="0"/>
              <a:t>, 28.11.2024. - 1.12.2024.</a:t>
            </a:r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93179" y="6453386"/>
            <a:ext cx="3125165" cy="491424"/>
          </a:xfrm>
        </p:spPr>
        <p:txBody>
          <a:bodyPr/>
          <a:lstStyle/>
          <a:p>
            <a:r>
              <a:rPr lang="it-IT"/>
              <a:t>15. Smotra „Dani E-medica 2024.”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784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/>
              <a:t>Terme Tuhelj, 28.11.2024. - 1.12.2024.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15. Smotra „Dani E-medica 2024.”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2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23149" y="376"/>
            <a:ext cx="5303520" cy="68576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  <a:solidFill>
            <a:srgbClr val="C00000"/>
          </a:solidFill>
        </p:spPr>
        <p:txBody>
          <a:bodyPr anchor="t">
            <a:noAutofit/>
          </a:bodyPr>
          <a:lstStyle>
            <a:lvl1pPr algn="r">
              <a:lnSpc>
                <a:spcPct val="84000"/>
              </a:lnSpc>
              <a:defRPr sz="4800" baseline="0">
                <a:solidFill>
                  <a:srgbClr val="EFF6FB"/>
                </a:solidFill>
              </a:defRPr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dirty="0"/>
              <a:t>Kliknite da biste uredili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899" y="6172200"/>
            <a:ext cx="1927245" cy="6857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r-Latn-RS" dirty="0" err="1"/>
              <a:t>Terme</a:t>
            </a:r>
            <a:r>
              <a:rPr lang="sr-Latn-RS" dirty="0"/>
              <a:t> </a:t>
            </a:r>
            <a:r>
              <a:rPr lang="sr-Latn-RS" dirty="0" err="1"/>
              <a:t>Tuhelj</a:t>
            </a:r>
            <a:r>
              <a:rPr lang="sr-Latn-RS" dirty="0"/>
              <a:t>,</a:t>
            </a:r>
          </a:p>
          <a:p>
            <a:r>
              <a:rPr lang="sr-Latn-RS" dirty="0"/>
              <a:t>28.11.2024. - 1.12.2024.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12648" y="6296628"/>
            <a:ext cx="1766971" cy="5609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it-IT" dirty="0"/>
              <a:t>15. </a:t>
            </a:r>
            <a:r>
              <a:rPr lang="it-IT" dirty="0" err="1"/>
              <a:t>Smotra</a:t>
            </a:r>
            <a:endParaRPr lang="hr-HR" dirty="0"/>
          </a:p>
          <a:p>
            <a:r>
              <a:rPr lang="it-IT" dirty="0"/>
              <a:t> „Dani E-medica 2024.”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402146" y="0"/>
            <a:ext cx="2286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3200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81023" y="376"/>
            <a:ext cx="5303520" cy="685762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>
                <a:solidFill>
                  <a:srgbClr val="EFF6FB"/>
                </a:solidFill>
              </a:defRPr>
            </a:lvl1pPr>
          </a:lstStyle>
          <a:p>
            <a:r>
              <a:rPr lang="hr-HR" dirty="0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>
                <a:solidFill>
                  <a:srgbClr val="EFF6FB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dirty="0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92847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r-Latn-RS" dirty="0" err="1"/>
              <a:t>Terme</a:t>
            </a:r>
            <a:r>
              <a:rPr lang="sr-Latn-RS" dirty="0"/>
              <a:t> </a:t>
            </a:r>
            <a:r>
              <a:rPr lang="sr-Latn-RS" dirty="0" err="1"/>
              <a:t>Tuhelj</a:t>
            </a:r>
            <a:r>
              <a:rPr lang="sr-Latn-RS" dirty="0"/>
              <a:t>,</a:t>
            </a:r>
          </a:p>
          <a:p>
            <a:r>
              <a:rPr lang="sr-Latn-RS" dirty="0"/>
              <a:t>28.11.2024. - 1.12.2024.</a:t>
            </a:r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75522" y="6453386"/>
            <a:ext cx="1961971" cy="329379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15. Smotra</a:t>
            </a:r>
            <a:endParaRPr lang="hr-HR"/>
          </a:p>
          <a:p>
            <a:r>
              <a:rPr lang="it-IT"/>
              <a:t> „Dani E-medica 2024.”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464EC4-9C81-40DF-99C1-28D57F3D10D8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8117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F0F9">
            <a:alpha val="5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6453386"/>
            <a:ext cx="2902058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sr-Latn-RS"/>
              <a:t>Terme Tuhelj, 28.11.2024. - 1.12.2024.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3417" y="6409981"/>
            <a:ext cx="3125165" cy="491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2"/>
                </a:solidFill>
              </a:defRPr>
            </a:lvl1pPr>
          </a:lstStyle>
          <a:p>
            <a:r>
              <a:rPr lang="it-IT" dirty="0"/>
              <a:t>1</a:t>
            </a:r>
            <a:r>
              <a:rPr lang="hr-HR" dirty="0"/>
              <a:t>5</a:t>
            </a:r>
            <a:r>
              <a:rPr lang="it-IT" dirty="0"/>
              <a:t>. </a:t>
            </a:r>
            <a:r>
              <a:rPr lang="it-IT" dirty="0" err="1"/>
              <a:t>Smotra</a:t>
            </a:r>
            <a:r>
              <a:rPr lang="it-IT" dirty="0"/>
              <a:t> „Dani E-medica 202</a:t>
            </a:r>
            <a:r>
              <a:rPr lang="hr-HR" dirty="0"/>
              <a:t>4</a:t>
            </a:r>
            <a:r>
              <a:rPr lang="it-IT" dirty="0"/>
              <a:t>.”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D464EC4-9C81-40DF-99C1-28D57F3D10D8}" type="slidenum">
              <a:rPr lang="hr-HR" smtClean="0"/>
              <a:pPr/>
              <a:t>‹#›</a:t>
            </a:fld>
            <a:endParaRPr lang="hr-HR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 descr="A round white circle with red and blue text and a blue and red logo&#10;&#10;AI-generated content may be incorrect.">
            <a:extLst>
              <a:ext uri="{FF2B5EF4-FFF2-40B4-BE49-F238E27FC236}">
                <a16:creationId xmlns:a16="http://schemas.microsoft.com/office/drawing/2014/main" id="{F89DC103-84F7-928C-0098-FB5B063DDC7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826" y="79513"/>
            <a:ext cx="1822174" cy="182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85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6024F1-6CE7-4A67-BB06-147D691DF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1997F19-316D-4A9B-B27D-082F00A758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25443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9C0249-C51A-4610-A79E-1D5127123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81CF780-7983-4CB2-AC8E-C04685986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BD44B73-5140-4C34-8EAD-976D9AF56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dirty="0"/>
              <a:t>Terme </a:t>
            </a:r>
            <a:r>
              <a:rPr lang="sr-Latn-RS" dirty="0" err="1"/>
              <a:t>Tuhelj</a:t>
            </a:r>
            <a:r>
              <a:rPr lang="sr-Latn-RS" dirty="0"/>
              <a:t>, 27.11.2025. - 30.11.2025.</a:t>
            </a:r>
            <a:endParaRPr lang="hr-HR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073DD24-7F55-47A5-91E2-82103EC2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16. </a:t>
            </a:r>
            <a:r>
              <a:rPr lang="it-IT" dirty="0" err="1"/>
              <a:t>Smotra</a:t>
            </a:r>
            <a:r>
              <a:rPr lang="it-IT" dirty="0"/>
              <a:t> „Dani E-medica 2025.”</a:t>
            </a:r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8752D41-DD2B-486F-A1A3-C0C2EFE91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9609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8CC34-08A4-4EB7-663C-9BDAD10BB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361FFC-0D03-D243-D024-4F401FC5A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BC868B6-A055-B7A4-E1BC-B05F771B1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B848DA0-2E55-105F-C2FD-C0E390C9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dirty="0"/>
              <a:t>Terme </a:t>
            </a:r>
            <a:r>
              <a:rPr lang="sr-Latn-RS" dirty="0" err="1"/>
              <a:t>Tuhelj</a:t>
            </a:r>
            <a:r>
              <a:rPr lang="sr-Latn-RS" dirty="0"/>
              <a:t>, 27.11.2025. - 30.11.2025.</a:t>
            </a:r>
            <a:endParaRPr lang="hr-HR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A490FE7-E9C2-E62C-AC78-BCFAE1D7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16. </a:t>
            </a:r>
            <a:r>
              <a:rPr lang="it-IT" dirty="0" err="1"/>
              <a:t>Smotra</a:t>
            </a:r>
            <a:r>
              <a:rPr lang="it-IT" dirty="0"/>
              <a:t> „Dani E-medica 2025.”</a:t>
            </a:r>
            <a:endParaRPr lang="hr-HR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1629103-CC3A-9A47-1EAF-4E24E3BBF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4EC4-9C81-40DF-99C1-28D57F3D10D8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5321325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Crveno-ljubičasta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uptilno neprozirn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Žetva</Template>
  <TotalTime>126</TotalTime>
  <Words>34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Franklin Gothic Book</vt:lpstr>
      <vt:lpstr>Žetva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Antonela Czwik</dc:creator>
  <cp:lastModifiedBy>Aleksej Klarić</cp:lastModifiedBy>
  <cp:revision>11</cp:revision>
  <dcterms:created xsi:type="dcterms:W3CDTF">2023-10-08T21:45:20Z</dcterms:created>
  <dcterms:modified xsi:type="dcterms:W3CDTF">2025-10-17T07:03:48Z</dcterms:modified>
</cp:coreProperties>
</file>